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73" r:id="rId16"/>
    <p:sldId id="267" r:id="rId17"/>
    <p:sldId id="268" r:id="rId18"/>
    <p:sldId id="269" r:id="rId19"/>
    <p:sldId id="270" r:id="rId20"/>
  </p:sldIdLst>
  <p:sldSz cx="12192000" cy="6858000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8">
          <p15:clr>
            <a:srgbClr val="A4A3A4"/>
          </p15:clr>
        </p15:guide>
        <p15:guide id="2" pos="19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Białek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/>
    <p:restoredTop sz="89901"/>
  </p:normalViewPr>
  <p:slideViewPr>
    <p:cSldViewPr>
      <p:cViewPr varScale="1">
        <p:scale>
          <a:sx n="126" d="100"/>
          <a:sy n="126" d="100"/>
        </p:scale>
        <p:origin x="672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FE64FB8-7BCC-424C-7B56-3840F232C83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9375" y="749300"/>
            <a:ext cx="6573838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4E11E2-3388-2E15-F8CB-D7CF961F799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7975" cy="4438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2C3B9B6-4702-D448-268F-21DFA36690B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D610230-1F99-D7A7-5281-D64EF4AB411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1588" y="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C6C3AA6-4B2A-AC25-BE1F-8BB31EF6263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7260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AC6D881-C3C9-D7D2-4D6E-FFD5DA9503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7260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F60A145-081B-2C48-A478-BF65E50932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B2B20CDD-E0B9-E63F-63E1-1F29815584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87B790-960D-554D-8DC0-133AA26ED212}" type="slidenum">
              <a:rPr lang="pl-PL" altLang="pl-PL" sz="1300" smtClean="0"/>
              <a:pPr>
                <a:spcBef>
                  <a:spcPct val="0"/>
                </a:spcBef>
              </a:pPr>
              <a:t>1</a:t>
            </a:fld>
            <a:endParaRPr lang="pl-PL" altLang="pl-PL" sz="13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EF0B701-69D7-37E2-3A8B-11CCB6A75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49300"/>
            <a:ext cx="657860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1FD7F43-0210-4122-863E-D4D1B6547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74" tIns="41587" rIns="83174" bIns="41587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obrazu slajdu 1">
            <a:extLst>
              <a:ext uri="{FF2B5EF4-FFF2-40B4-BE49-F238E27FC236}">
                <a16:creationId xmlns:a16="http://schemas.microsoft.com/office/drawing/2014/main" id="{D1EF9A6D-E3B6-8BB6-C985-D05C08F81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0" name="Symbol zastępczy notatek 2">
            <a:extLst>
              <a:ext uri="{FF2B5EF4-FFF2-40B4-BE49-F238E27FC236}">
                <a16:creationId xmlns:a16="http://schemas.microsoft.com/office/drawing/2014/main" id="{B7067BFB-BA5C-2F8C-1CD0-9A7739D76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8131" name="Symbol zastępczy numeru slajdu 3">
            <a:extLst>
              <a:ext uri="{FF2B5EF4-FFF2-40B4-BE49-F238E27FC236}">
                <a16:creationId xmlns:a16="http://schemas.microsoft.com/office/drawing/2014/main" id="{6A518671-CA8E-F6E0-BA1A-3803EEF98F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5F44146-65E5-204E-B362-44DE1971D2E0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obrazu slajdu 1">
            <a:extLst>
              <a:ext uri="{FF2B5EF4-FFF2-40B4-BE49-F238E27FC236}">
                <a16:creationId xmlns:a16="http://schemas.microsoft.com/office/drawing/2014/main" id="{DAFF5F14-79C3-BD5D-7A21-7601FD615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8" name="Symbol zastępczy notatek 2">
            <a:extLst>
              <a:ext uri="{FF2B5EF4-FFF2-40B4-BE49-F238E27FC236}">
                <a16:creationId xmlns:a16="http://schemas.microsoft.com/office/drawing/2014/main" id="{F94DD760-CDD0-0DA1-4268-535EF83B3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0179" name="Symbol zastępczy numeru slajdu 3">
            <a:extLst>
              <a:ext uri="{FF2B5EF4-FFF2-40B4-BE49-F238E27FC236}">
                <a16:creationId xmlns:a16="http://schemas.microsoft.com/office/drawing/2014/main" id="{8C2568D0-D2BD-CB4B-DD2A-81C7C12751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75E99E-072B-904B-B9C9-5C176E9D58C5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ymbol zastępczy obrazu slajdu 1">
            <a:extLst>
              <a:ext uri="{FF2B5EF4-FFF2-40B4-BE49-F238E27FC236}">
                <a16:creationId xmlns:a16="http://schemas.microsoft.com/office/drawing/2014/main" id="{1C83E306-3FD1-A0B4-B6E3-E1B11D596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6" name="Symbol zastępczy notatek 2">
            <a:extLst>
              <a:ext uri="{FF2B5EF4-FFF2-40B4-BE49-F238E27FC236}">
                <a16:creationId xmlns:a16="http://schemas.microsoft.com/office/drawing/2014/main" id="{A79DEEEB-9504-3FA4-21F0-984A52530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2227" name="Symbol zastępczy numeru slajdu 3">
            <a:extLst>
              <a:ext uri="{FF2B5EF4-FFF2-40B4-BE49-F238E27FC236}">
                <a16:creationId xmlns:a16="http://schemas.microsoft.com/office/drawing/2014/main" id="{73E5FC4C-C53E-93D9-8FB7-D19A4B11A5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23693D9-9DC5-3748-9F05-CD161C9B9196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ymbol zastępczy obrazu slajdu 1">
            <a:extLst>
              <a:ext uri="{FF2B5EF4-FFF2-40B4-BE49-F238E27FC236}">
                <a16:creationId xmlns:a16="http://schemas.microsoft.com/office/drawing/2014/main" id="{54D94E3E-B4D6-8105-2BB3-4C07C8CCA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4" name="Symbol zastępczy notatek 2">
            <a:extLst>
              <a:ext uri="{FF2B5EF4-FFF2-40B4-BE49-F238E27FC236}">
                <a16:creationId xmlns:a16="http://schemas.microsoft.com/office/drawing/2014/main" id="{FB3A94F1-CFBC-15EC-AFBC-65338890E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4275" name="Symbol zastępczy numeru slajdu 3">
            <a:extLst>
              <a:ext uri="{FF2B5EF4-FFF2-40B4-BE49-F238E27FC236}">
                <a16:creationId xmlns:a16="http://schemas.microsoft.com/office/drawing/2014/main" id="{B70EADE7-E83D-7DE9-641E-9930035C50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4A186A4-6BAA-7541-8390-D2B2B0650BE5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67147694-CFAD-8D24-D340-3E6CC4476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7E99DB59-94FE-885D-D681-E48B32511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77C5C75D-3506-B73B-1AE3-9A3B715254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215C0FB-435C-9B43-AB4E-A88645A822B0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ymbol zastępczy obrazu slajdu 1">
            <a:extLst>
              <a:ext uri="{FF2B5EF4-FFF2-40B4-BE49-F238E27FC236}">
                <a16:creationId xmlns:a16="http://schemas.microsoft.com/office/drawing/2014/main" id="{71F52452-DB0D-EE06-2131-4AC0A5C2F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Symbol zastępczy notatek 2">
            <a:extLst>
              <a:ext uri="{FF2B5EF4-FFF2-40B4-BE49-F238E27FC236}">
                <a16:creationId xmlns:a16="http://schemas.microsoft.com/office/drawing/2014/main" id="{2BC57015-CA52-06FA-3A52-3B38EA78E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8371" name="Symbol zastępczy numeru slajdu 3">
            <a:extLst>
              <a:ext uri="{FF2B5EF4-FFF2-40B4-BE49-F238E27FC236}">
                <a16:creationId xmlns:a16="http://schemas.microsoft.com/office/drawing/2014/main" id="{22CFAA56-DE68-1A0A-DE90-0DC72AE997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327713C-1B42-AF48-98EE-F4A6D8F18A63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ymbol zastępczy obrazu slajdu 1">
            <a:extLst>
              <a:ext uri="{FF2B5EF4-FFF2-40B4-BE49-F238E27FC236}">
                <a16:creationId xmlns:a16="http://schemas.microsoft.com/office/drawing/2014/main" id="{A1E6543A-97C0-F05C-E1F5-B58CF3346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8" name="Symbol zastępczy notatek 2">
            <a:extLst>
              <a:ext uri="{FF2B5EF4-FFF2-40B4-BE49-F238E27FC236}">
                <a16:creationId xmlns:a16="http://schemas.microsoft.com/office/drawing/2014/main" id="{2F194175-5149-2C19-DBEE-760AF3E53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/>
          </a:p>
        </p:txBody>
      </p:sp>
      <p:sp>
        <p:nvSpPr>
          <p:cNvPr id="60419" name="Symbol zastępczy numeru slajdu 3">
            <a:extLst>
              <a:ext uri="{FF2B5EF4-FFF2-40B4-BE49-F238E27FC236}">
                <a16:creationId xmlns:a16="http://schemas.microsoft.com/office/drawing/2014/main" id="{E1BCC5C8-6475-DAF6-7304-72CFE12B32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3CCCD1A-CA6D-2F47-9285-93DF9C22922B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ymbol zastępczy obrazu slajdu 1">
            <a:extLst>
              <a:ext uri="{FF2B5EF4-FFF2-40B4-BE49-F238E27FC236}">
                <a16:creationId xmlns:a16="http://schemas.microsoft.com/office/drawing/2014/main" id="{A82D9D14-8955-07AB-2BBD-D993D9196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6" name="Symbol zastępczy notatek 2">
            <a:extLst>
              <a:ext uri="{FF2B5EF4-FFF2-40B4-BE49-F238E27FC236}">
                <a16:creationId xmlns:a16="http://schemas.microsoft.com/office/drawing/2014/main" id="{A7126826-DAA0-FB53-B0D8-3D5F8D8A0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62467" name="Symbol zastępczy numeru slajdu 3">
            <a:extLst>
              <a:ext uri="{FF2B5EF4-FFF2-40B4-BE49-F238E27FC236}">
                <a16:creationId xmlns:a16="http://schemas.microsoft.com/office/drawing/2014/main" id="{99570FCA-A24B-1981-6746-CE3E95969F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88F21CE-7C01-4548-87DC-305121136377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9B6F73AE-7B11-0DEE-BEFA-5CB5E740E5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807C87-D563-5249-98E4-9435C0F7CE3D}" type="slidenum">
              <a:rPr lang="pl-PL" altLang="pl-PL" sz="1300" smtClean="0"/>
              <a:pPr>
                <a:spcBef>
                  <a:spcPct val="0"/>
                </a:spcBef>
              </a:pPr>
              <a:t>2</a:t>
            </a:fld>
            <a:endParaRPr lang="pl-PL" altLang="pl-PL" sz="1300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DB95CEA0-7F64-2D7A-893F-E6AB00650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49300"/>
            <a:ext cx="657860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257984A-D401-87AA-18CF-3ED004668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74" tIns="41587" rIns="83174" bIns="41587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>
            <a:extLst>
              <a:ext uri="{FF2B5EF4-FFF2-40B4-BE49-F238E27FC236}">
                <a16:creationId xmlns:a16="http://schemas.microsoft.com/office/drawing/2014/main" id="{3F48DD02-C660-E1D7-43C4-C552DF3EC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4" name="Symbol zastępczy notatek 2">
            <a:extLst>
              <a:ext uri="{FF2B5EF4-FFF2-40B4-BE49-F238E27FC236}">
                <a16:creationId xmlns:a16="http://schemas.microsoft.com/office/drawing/2014/main" id="{5079154A-53B9-7403-E76F-E620AC42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3795" name="Symbol zastępczy numeru slajdu 3">
            <a:extLst>
              <a:ext uri="{FF2B5EF4-FFF2-40B4-BE49-F238E27FC236}">
                <a16:creationId xmlns:a16="http://schemas.microsoft.com/office/drawing/2014/main" id="{FE8DEC11-9CA5-1BB3-1AC2-F25BABBE54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CF1B46B-2D87-624F-A2E8-D18E34CA43CA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>
            <a:extLst>
              <a:ext uri="{FF2B5EF4-FFF2-40B4-BE49-F238E27FC236}">
                <a16:creationId xmlns:a16="http://schemas.microsoft.com/office/drawing/2014/main" id="{D8738C21-E0F5-D83D-3F5F-C061D03AA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2" name="Symbol zastępczy notatek 2">
            <a:extLst>
              <a:ext uri="{FF2B5EF4-FFF2-40B4-BE49-F238E27FC236}">
                <a16:creationId xmlns:a16="http://schemas.microsoft.com/office/drawing/2014/main" id="{7107CADF-D689-42AC-B124-FFF25D158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5843" name="Symbol zastępczy numeru slajdu 3">
            <a:extLst>
              <a:ext uri="{FF2B5EF4-FFF2-40B4-BE49-F238E27FC236}">
                <a16:creationId xmlns:a16="http://schemas.microsoft.com/office/drawing/2014/main" id="{1B217658-0DD7-61C9-2E12-488D1CB3A5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72A670C-213C-C64B-ABBF-2101202EE9C5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>
            <a:extLst>
              <a:ext uri="{FF2B5EF4-FFF2-40B4-BE49-F238E27FC236}">
                <a16:creationId xmlns:a16="http://schemas.microsoft.com/office/drawing/2014/main" id="{C10A1B64-ADD1-7DEF-0ABB-9388A9FA4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0" name="Symbol zastępczy notatek 2">
            <a:extLst>
              <a:ext uri="{FF2B5EF4-FFF2-40B4-BE49-F238E27FC236}">
                <a16:creationId xmlns:a16="http://schemas.microsoft.com/office/drawing/2014/main" id="{66F64AAB-3108-5CB4-0E4E-84474B205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7891" name="Symbol zastępczy numeru slajdu 3">
            <a:extLst>
              <a:ext uri="{FF2B5EF4-FFF2-40B4-BE49-F238E27FC236}">
                <a16:creationId xmlns:a16="http://schemas.microsoft.com/office/drawing/2014/main" id="{48D9E6EC-94BD-0625-23FB-1F522595C2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76E5294-5A98-A145-99F4-8C0675DF8EE0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>
            <a:extLst>
              <a:ext uri="{FF2B5EF4-FFF2-40B4-BE49-F238E27FC236}">
                <a16:creationId xmlns:a16="http://schemas.microsoft.com/office/drawing/2014/main" id="{EA04BAAE-7D1D-0B55-4F51-CCD2FA1DA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8" name="Symbol zastępczy notatek 2">
            <a:extLst>
              <a:ext uri="{FF2B5EF4-FFF2-40B4-BE49-F238E27FC236}">
                <a16:creationId xmlns:a16="http://schemas.microsoft.com/office/drawing/2014/main" id="{379C641A-5D0B-7507-FBAF-565A8AAF0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9939" name="Symbol zastępczy numeru slajdu 3">
            <a:extLst>
              <a:ext uri="{FF2B5EF4-FFF2-40B4-BE49-F238E27FC236}">
                <a16:creationId xmlns:a16="http://schemas.microsoft.com/office/drawing/2014/main" id="{6BAB4186-6946-B419-4DC7-B52151D04E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FB683A1-F3F7-864B-AC13-7367BDD48703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>
            <a:extLst>
              <a:ext uri="{FF2B5EF4-FFF2-40B4-BE49-F238E27FC236}">
                <a16:creationId xmlns:a16="http://schemas.microsoft.com/office/drawing/2014/main" id="{D0A6466C-5836-2E42-D906-0517FF304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6" name="Symbol zastępczy notatek 2">
            <a:extLst>
              <a:ext uri="{FF2B5EF4-FFF2-40B4-BE49-F238E27FC236}">
                <a16:creationId xmlns:a16="http://schemas.microsoft.com/office/drawing/2014/main" id="{6236F7B3-7925-35C3-BD1A-0F30E3D27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1987" name="Symbol zastępczy numeru slajdu 3">
            <a:extLst>
              <a:ext uri="{FF2B5EF4-FFF2-40B4-BE49-F238E27FC236}">
                <a16:creationId xmlns:a16="http://schemas.microsoft.com/office/drawing/2014/main" id="{FFB1133E-F078-E4B4-1061-C4EEB17A1B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9633120-CEBC-9445-AF7B-70C04A7F5C30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>
            <a:extLst>
              <a:ext uri="{FF2B5EF4-FFF2-40B4-BE49-F238E27FC236}">
                <a16:creationId xmlns:a16="http://schemas.microsoft.com/office/drawing/2014/main" id="{5E9A95C7-C3AC-3F55-9D36-5C6513205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4" name="Symbol zastępczy notatek 2">
            <a:extLst>
              <a:ext uri="{FF2B5EF4-FFF2-40B4-BE49-F238E27FC236}">
                <a16:creationId xmlns:a16="http://schemas.microsoft.com/office/drawing/2014/main" id="{62BA7053-A1C3-6AEC-B549-CCC5436E1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4035" name="Symbol zastępczy numeru slajdu 3">
            <a:extLst>
              <a:ext uri="{FF2B5EF4-FFF2-40B4-BE49-F238E27FC236}">
                <a16:creationId xmlns:a16="http://schemas.microsoft.com/office/drawing/2014/main" id="{52E95D57-6CB6-2C99-C2B6-FC97ACFE8C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2A8DE61-3283-D84D-94A8-4C10447991D8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16E9D9D4-4650-F4AA-8D67-A162E5B7E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3B3D7DC1-9019-5FE8-53E9-EF6F996E0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43924726-B90B-5C71-5117-2FC382E8D6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6038" algn="l"/>
                <a:tab pos="1974850" algn="l"/>
                <a:tab pos="263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54A5DD7-97D3-5047-A131-96E3C080080F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BFD44-1774-2F2D-770A-596436864E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671DE-970A-C234-F6EB-279ABE8C87E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A8E1-D306-3F4B-8A2C-069F2D53C4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394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B3B62-CFF2-0B95-A195-24E1AA557F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743CD1-E78D-BC9A-8D43-659329A97C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141A-E874-4A46-9C63-435F3A5175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604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0259A-068B-BC71-B551-D1C368D53D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7CFD9-5A87-21C0-15FD-0701546AF5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F1F2-DB74-F545-93E6-296630288B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382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59B4CA-F0F6-8FB3-3324-A3FFC85CF1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5A931-9578-CFC6-A2AE-CCC96885CD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A699C-E712-964D-8932-82E4CC8B48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02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7CA02A-466A-5581-9AA5-17EEE2871E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9DDB8B-0671-11BA-6E64-24EA1CD2D6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FD71-292D-B141-A1D3-3A81E97AD8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039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62E659-506E-4598-D589-D4B512626C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66C48-FB66-0841-1995-169AFEC77A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E82E-8548-9D4D-9B6F-09A5EAB673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240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D26E5C-E7E9-2BB8-8FEB-874D1FCE91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171084-E645-C5A8-AC19-7357DA477B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2CC6-F04F-E443-B008-5534778744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640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2D4C91-4648-BEBE-CDB4-F4DEC98C12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7B9B7D3-E402-D788-1416-C406A76C69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EEC3-9F84-8F40-8F24-9B429DC59C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906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788EF7-EE0C-611D-9FE0-E23811D92A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0692C-ACE4-8159-BA4F-731D64FBA7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665B-3D35-B743-BFFB-6D362D46A2E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356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0CB0F5-D004-D651-398A-7F1EF5C672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9C3420-368B-AC13-1883-B349ED78A6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064E-8E57-6A43-B5A6-BFB9552F70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06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CB7A80-901C-A912-CBCB-5683257ED4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B7B6F4A-56B5-3178-3901-DD5A80A330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4A0D-4398-8D49-9A31-5A49905753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03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1B96D-D16C-3CA0-B792-68CE4E0E39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C5A93B-41AE-E38A-43D4-A87EC9930E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0CFD-CDD1-C14C-B477-18C5E138C1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30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8129A3-1396-EB55-3F06-A6BABAEA3F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60CB4B4-C4E5-99D9-D60D-EC327E76512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C59E-3B10-A642-BEE6-FE44F54503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159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1D85DF-8624-41F0-1CFD-BB5898E247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EFF3B-CDC1-47F4-7415-1B7D6C2501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2B6C-457D-D548-9CD9-AC48C9808B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9335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50069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69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199EA4-D3F9-E4C4-2999-C24CDE4C0E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B0404-82F7-5868-626E-398EC343DC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BA41-95BE-6347-9A20-CD99219902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3354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B79A5-CEB7-2E1C-A49A-0977711317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115537-7118-5DC4-166E-0B0CAFA84F5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198D-9449-BE45-AEA4-5CA51C5A69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57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44DBC-404E-D6CC-C013-9F053C3B10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5E3FD9-7ED8-9A47-BC65-6A03F2F50C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8708-7A0E-2E49-B3B3-CE57001CFC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43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E07F5F-AA8F-9483-E248-5B39F90CA7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E280CC-58C8-43B1-2CBF-89228FBFFC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0E9C-77BE-9F45-8A52-DA0B6447F9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531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C70BA05-1F58-7155-DC8A-D60D55300D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835493-11E9-A5CA-1985-D5783F11DB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FAC0-D9F7-8A4E-B351-A5F964C31E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804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D68E295-5207-B2FF-1FF7-4EF61E83CF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336B66-9FDD-3131-14CE-E47C5E3857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79B6-59F7-BD46-AADE-013D905C8D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972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A98C8B0-4589-5C0E-4EAA-F6172EAC3B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56B4E7-C57B-E2BA-8A06-B549D0E15F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E189-FE48-A346-9CF1-89D4592BE0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20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570AA2-8AB2-50EF-355F-D32D777CF5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C6E39-E36E-8551-3AE4-593BE4F12C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01AF-FE77-A54E-BFD6-0E25871520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64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B9F6A1-E7D2-D56D-32BA-FFC7752D06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7472F-809C-8636-3981-0CAD8CCDD2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A793-9007-0242-8976-061AEE33130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10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41D47E7-1E5B-E8D2-F6AF-92EA33C93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tytułuKliknij, aby edytować styl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E85F69E-F33B-3535-2A45-8A9C9F400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0"/>
            <a:r>
              <a:rPr lang="en-GB" altLang="pl-PL"/>
              <a:t>Dziewiąty poziom konspektuKliknij,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E1ECF7C-BF6E-D648-45D2-7E9B419B3B8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F5008FDE-55D0-4D31-A2C8-63D80F40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D26FA8-0230-D699-9F28-1A244492DA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941CC39-6AFB-3E43-AFEA-FA016022F9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471F2F7-59CB-A063-4AA8-02F2FD8FF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tytułuKliknij, aby edytować styl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1F292C-5918-9891-C34A-FDE7CDD7EA9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pl-PL" altLang="pl-PL"/>
              <a:t>19-4-11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CBA38EFB-335C-4D20-4010-C9529077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0A86D2-2473-C4FB-A98D-0075955B78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1FF3F08-522D-8E44-9090-25B1DCD750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A76FCBE7-7613-F220-EAFA-E1D0B196A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A539D0FA-38EF-D476-C307-0562E0CC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Obraz 2">
            <a:extLst>
              <a:ext uri="{FF2B5EF4-FFF2-40B4-BE49-F238E27FC236}">
                <a16:creationId xmlns:a16="http://schemas.microsoft.com/office/drawing/2014/main" id="{0F03E5B9-B321-BE8C-0823-076B091C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Obraz 2">
            <a:extLst>
              <a:ext uri="{FF2B5EF4-FFF2-40B4-BE49-F238E27FC236}">
                <a16:creationId xmlns:a16="http://schemas.microsoft.com/office/drawing/2014/main" id="{C9ADA0EA-C0BB-E729-E810-D2D87B7B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Obraz 2">
            <a:extLst>
              <a:ext uri="{FF2B5EF4-FFF2-40B4-BE49-F238E27FC236}">
                <a16:creationId xmlns:a16="http://schemas.microsoft.com/office/drawing/2014/main" id="{3E6969DF-B17D-77FE-5BB5-5DFE1367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Obraz 2">
            <a:extLst>
              <a:ext uri="{FF2B5EF4-FFF2-40B4-BE49-F238E27FC236}">
                <a16:creationId xmlns:a16="http://schemas.microsoft.com/office/drawing/2014/main" id="{AB0C25A5-8ACB-F1BB-D23F-177C52B3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Obraz 2">
            <a:extLst>
              <a:ext uri="{FF2B5EF4-FFF2-40B4-BE49-F238E27FC236}">
                <a16:creationId xmlns:a16="http://schemas.microsoft.com/office/drawing/2014/main" id="{5774080D-90C8-1113-0108-6474688E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Obraz 2">
            <a:extLst>
              <a:ext uri="{FF2B5EF4-FFF2-40B4-BE49-F238E27FC236}">
                <a16:creationId xmlns:a16="http://schemas.microsoft.com/office/drawing/2014/main" id="{F95C03BF-43CC-F661-5AD8-B08D1BAE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Obraz 2">
            <a:extLst>
              <a:ext uri="{FF2B5EF4-FFF2-40B4-BE49-F238E27FC236}">
                <a16:creationId xmlns:a16="http://schemas.microsoft.com/office/drawing/2014/main" id="{0DF08E0B-D4A3-CED6-BF6A-32E4632C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Obraz 2">
            <a:extLst>
              <a:ext uri="{FF2B5EF4-FFF2-40B4-BE49-F238E27FC236}">
                <a16:creationId xmlns:a16="http://schemas.microsoft.com/office/drawing/2014/main" id="{8F012830-459F-C708-AE84-379F48A6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Obraz 2">
            <a:extLst>
              <a:ext uri="{FF2B5EF4-FFF2-40B4-BE49-F238E27FC236}">
                <a16:creationId xmlns:a16="http://schemas.microsoft.com/office/drawing/2014/main" id="{CD796EB2-0323-27AA-5DAC-04663F06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85B7CF93-46A7-C28C-AECD-9D447297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az 4">
            <a:extLst>
              <a:ext uri="{FF2B5EF4-FFF2-40B4-BE49-F238E27FC236}">
                <a16:creationId xmlns:a16="http://schemas.microsoft.com/office/drawing/2014/main" id="{D1D58F1D-102D-2DA1-502B-272C70C0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az 4">
            <a:extLst>
              <a:ext uri="{FF2B5EF4-FFF2-40B4-BE49-F238E27FC236}">
                <a16:creationId xmlns:a16="http://schemas.microsoft.com/office/drawing/2014/main" id="{B3201855-6BD4-4E17-188C-6F1D3AF1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Obraz 2">
            <a:extLst>
              <a:ext uri="{FF2B5EF4-FFF2-40B4-BE49-F238E27FC236}">
                <a16:creationId xmlns:a16="http://schemas.microsoft.com/office/drawing/2014/main" id="{422E5278-80BC-1C06-C160-22B70382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az 2">
            <a:extLst>
              <a:ext uri="{FF2B5EF4-FFF2-40B4-BE49-F238E27FC236}">
                <a16:creationId xmlns:a16="http://schemas.microsoft.com/office/drawing/2014/main" id="{8F9B92D1-61CA-2916-06C5-ECD31D02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Obraz 4">
            <a:extLst>
              <a:ext uri="{FF2B5EF4-FFF2-40B4-BE49-F238E27FC236}">
                <a16:creationId xmlns:a16="http://schemas.microsoft.com/office/drawing/2014/main" id="{4A2C526A-0DE6-0D66-B82B-7488EAAA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Obraz 2">
            <a:extLst>
              <a:ext uri="{FF2B5EF4-FFF2-40B4-BE49-F238E27FC236}">
                <a16:creationId xmlns:a16="http://schemas.microsoft.com/office/drawing/2014/main" id="{09D587D2-6227-5DFB-9A08-56969F46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Obraz 2">
            <a:extLst>
              <a:ext uri="{FF2B5EF4-FFF2-40B4-BE49-F238E27FC236}">
                <a16:creationId xmlns:a16="http://schemas.microsoft.com/office/drawing/2014/main" id="{DA46BBB6-812A-0302-3587-05ABCA45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</Words>
  <Application>Microsoft Macintosh PowerPoint</Application>
  <PresentationFormat>Panoramiczny</PresentationFormat>
  <Paragraphs>17</Paragraphs>
  <Slides>18</Slides>
  <Notes>17</Notes>
  <HiddenSlides>2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Grelecka, Katarzyna</dc:creator>
  <cp:lastModifiedBy>KREACJA</cp:lastModifiedBy>
  <cp:revision>24</cp:revision>
  <cp:lastPrinted>2020-05-07T10:03:15Z</cp:lastPrinted>
  <dcterms:created xsi:type="dcterms:W3CDTF">1601-01-01T00:00:00Z</dcterms:created>
  <dcterms:modified xsi:type="dcterms:W3CDTF">2023-03-27T11:15:30Z</dcterms:modified>
</cp:coreProperties>
</file>